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7" r:id="rId2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741"/>
    <a:srgbClr val="465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1C77F9-7A39-450A-9F98-3F80C8B1841E}" v="11" dt="2025-04-30T11:09:34.891"/>
    <p1510:client id="{4BC6AD2F-5D51-4598-84C2-5240B491DE8E}" v="5" dt="2025-04-30T12:44:26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69"/>
  </p:normalViewPr>
  <p:slideViewPr>
    <p:cSldViewPr snapToGrid="0" snapToObjects="1">
      <p:cViewPr varScale="1">
        <p:scale>
          <a:sx n="111" d="100"/>
          <a:sy n="111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40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>
              <a:defRPr sz="1200"/>
            </a:lvl1pPr>
          </a:lstStyle>
          <a:p>
            <a:fld id="{0D945BA8-278E-DD40-824B-FA2DD88ADAEA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10" tIns="45505" rIns="91010" bIns="455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09"/>
            <a:ext cx="5438140" cy="3909486"/>
          </a:xfrm>
          <a:prstGeom prst="rect">
            <a:avLst/>
          </a:prstGeom>
        </p:spPr>
        <p:txBody>
          <a:bodyPr vert="horz" lIns="91010" tIns="45505" rIns="91010" bIns="455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626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626"/>
            <a:ext cx="2945659" cy="497600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>
              <a:defRPr sz="1200"/>
            </a:lvl1pPr>
          </a:lstStyle>
          <a:p>
            <a:fld id="{26E36FA2-A94C-0F46-8E17-403351F6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3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E36FA2-A94C-0F46-8E17-403351F62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5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3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07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0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1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9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39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3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4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3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82C0-8448-6445-A8FB-7AC3B818B32F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2FE2-18EF-5943-8568-2EEFFDC56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8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AEAC6-AA15-8E46-BFFF-674C0ECC76C4}"/>
              </a:ext>
            </a:extLst>
          </p:cNvPr>
          <p:cNvSpPr/>
          <p:nvPr/>
        </p:nvSpPr>
        <p:spPr>
          <a:xfrm>
            <a:off x="2645562" y="42011"/>
            <a:ext cx="4612980" cy="6712048"/>
          </a:xfrm>
          <a:prstGeom prst="rect">
            <a:avLst/>
          </a:prstGeom>
          <a:solidFill>
            <a:schemeClr val="bg1"/>
          </a:solidFill>
          <a:ln w="19050">
            <a:solidFill>
              <a:srgbClr val="46574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612980"/>
                      <a:gd name="connsiteY0" fmla="*/ 0 h 6712048"/>
                      <a:gd name="connsiteX1" fmla="*/ 612867 w 4612980"/>
                      <a:gd name="connsiteY1" fmla="*/ 0 h 6712048"/>
                      <a:gd name="connsiteX2" fmla="*/ 1133475 w 4612980"/>
                      <a:gd name="connsiteY2" fmla="*/ 0 h 6712048"/>
                      <a:gd name="connsiteX3" fmla="*/ 1884732 w 4612980"/>
                      <a:gd name="connsiteY3" fmla="*/ 0 h 6712048"/>
                      <a:gd name="connsiteX4" fmla="*/ 2497599 w 4612980"/>
                      <a:gd name="connsiteY4" fmla="*/ 0 h 6712048"/>
                      <a:gd name="connsiteX5" fmla="*/ 3110467 w 4612980"/>
                      <a:gd name="connsiteY5" fmla="*/ 0 h 6712048"/>
                      <a:gd name="connsiteX6" fmla="*/ 3861723 w 4612980"/>
                      <a:gd name="connsiteY6" fmla="*/ 0 h 6712048"/>
                      <a:gd name="connsiteX7" fmla="*/ 4612980 w 4612980"/>
                      <a:gd name="connsiteY7" fmla="*/ 0 h 6712048"/>
                      <a:gd name="connsiteX8" fmla="*/ 4612980 w 4612980"/>
                      <a:gd name="connsiteY8" fmla="*/ 805446 h 6712048"/>
                      <a:gd name="connsiteX9" fmla="*/ 4612980 w 4612980"/>
                      <a:gd name="connsiteY9" fmla="*/ 1342410 h 6712048"/>
                      <a:gd name="connsiteX10" fmla="*/ 4612980 w 4612980"/>
                      <a:gd name="connsiteY10" fmla="*/ 1879373 h 6712048"/>
                      <a:gd name="connsiteX11" fmla="*/ 4612980 w 4612980"/>
                      <a:gd name="connsiteY11" fmla="*/ 2550578 h 6712048"/>
                      <a:gd name="connsiteX12" fmla="*/ 4612980 w 4612980"/>
                      <a:gd name="connsiteY12" fmla="*/ 3288904 h 6712048"/>
                      <a:gd name="connsiteX13" fmla="*/ 4612980 w 4612980"/>
                      <a:gd name="connsiteY13" fmla="*/ 3758747 h 6712048"/>
                      <a:gd name="connsiteX14" fmla="*/ 4612980 w 4612980"/>
                      <a:gd name="connsiteY14" fmla="*/ 4429952 h 6712048"/>
                      <a:gd name="connsiteX15" fmla="*/ 4612980 w 4612980"/>
                      <a:gd name="connsiteY15" fmla="*/ 5101156 h 6712048"/>
                      <a:gd name="connsiteX16" fmla="*/ 4612980 w 4612980"/>
                      <a:gd name="connsiteY16" fmla="*/ 5772361 h 6712048"/>
                      <a:gd name="connsiteX17" fmla="*/ 4612980 w 4612980"/>
                      <a:gd name="connsiteY17" fmla="*/ 6712048 h 6712048"/>
                      <a:gd name="connsiteX18" fmla="*/ 3907853 w 4612980"/>
                      <a:gd name="connsiteY18" fmla="*/ 6712048 h 6712048"/>
                      <a:gd name="connsiteX19" fmla="*/ 3387245 w 4612980"/>
                      <a:gd name="connsiteY19" fmla="*/ 6712048 h 6712048"/>
                      <a:gd name="connsiteX20" fmla="*/ 2820508 w 4612980"/>
                      <a:gd name="connsiteY20" fmla="*/ 6712048 h 6712048"/>
                      <a:gd name="connsiteX21" fmla="*/ 2069251 w 4612980"/>
                      <a:gd name="connsiteY21" fmla="*/ 6712048 h 6712048"/>
                      <a:gd name="connsiteX22" fmla="*/ 1410254 w 4612980"/>
                      <a:gd name="connsiteY22" fmla="*/ 6712048 h 6712048"/>
                      <a:gd name="connsiteX23" fmla="*/ 843516 w 4612980"/>
                      <a:gd name="connsiteY23" fmla="*/ 6712048 h 6712048"/>
                      <a:gd name="connsiteX24" fmla="*/ 0 w 4612980"/>
                      <a:gd name="connsiteY24" fmla="*/ 6712048 h 6712048"/>
                      <a:gd name="connsiteX25" fmla="*/ 0 w 4612980"/>
                      <a:gd name="connsiteY25" fmla="*/ 6242205 h 6712048"/>
                      <a:gd name="connsiteX26" fmla="*/ 0 w 4612980"/>
                      <a:gd name="connsiteY26" fmla="*/ 5772361 h 6712048"/>
                      <a:gd name="connsiteX27" fmla="*/ 0 w 4612980"/>
                      <a:gd name="connsiteY27" fmla="*/ 5034036 h 6712048"/>
                      <a:gd name="connsiteX28" fmla="*/ 0 w 4612980"/>
                      <a:gd name="connsiteY28" fmla="*/ 4497072 h 6712048"/>
                      <a:gd name="connsiteX29" fmla="*/ 0 w 4612980"/>
                      <a:gd name="connsiteY29" fmla="*/ 3691626 h 6712048"/>
                      <a:gd name="connsiteX30" fmla="*/ 0 w 4612980"/>
                      <a:gd name="connsiteY30" fmla="*/ 3087542 h 6712048"/>
                      <a:gd name="connsiteX31" fmla="*/ 0 w 4612980"/>
                      <a:gd name="connsiteY31" fmla="*/ 2617699 h 6712048"/>
                      <a:gd name="connsiteX32" fmla="*/ 0 w 4612980"/>
                      <a:gd name="connsiteY32" fmla="*/ 1879373 h 6712048"/>
                      <a:gd name="connsiteX33" fmla="*/ 0 w 4612980"/>
                      <a:gd name="connsiteY33" fmla="*/ 1342410 h 6712048"/>
                      <a:gd name="connsiteX34" fmla="*/ 0 w 4612980"/>
                      <a:gd name="connsiteY34" fmla="*/ 604084 h 6712048"/>
                      <a:gd name="connsiteX35" fmla="*/ 0 w 4612980"/>
                      <a:gd name="connsiteY35" fmla="*/ 0 h 6712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4612980" h="6712048" extrusionOk="0">
                        <a:moveTo>
                          <a:pt x="0" y="0"/>
                        </a:moveTo>
                        <a:cubicBezTo>
                          <a:pt x="189794" y="-9527"/>
                          <a:pt x="307043" y="13400"/>
                          <a:pt x="612867" y="0"/>
                        </a:cubicBezTo>
                        <a:cubicBezTo>
                          <a:pt x="918691" y="-13400"/>
                          <a:pt x="914114" y="5163"/>
                          <a:pt x="1133475" y="0"/>
                        </a:cubicBezTo>
                        <a:cubicBezTo>
                          <a:pt x="1352836" y="-5163"/>
                          <a:pt x="1681826" y="-7525"/>
                          <a:pt x="1884732" y="0"/>
                        </a:cubicBezTo>
                        <a:cubicBezTo>
                          <a:pt x="2087638" y="7525"/>
                          <a:pt x="2286698" y="-4716"/>
                          <a:pt x="2497599" y="0"/>
                        </a:cubicBezTo>
                        <a:cubicBezTo>
                          <a:pt x="2708500" y="4716"/>
                          <a:pt x="2831476" y="22544"/>
                          <a:pt x="3110467" y="0"/>
                        </a:cubicBezTo>
                        <a:cubicBezTo>
                          <a:pt x="3389458" y="-22544"/>
                          <a:pt x="3526301" y="23247"/>
                          <a:pt x="3861723" y="0"/>
                        </a:cubicBezTo>
                        <a:cubicBezTo>
                          <a:pt x="4197145" y="-23247"/>
                          <a:pt x="4338729" y="20056"/>
                          <a:pt x="4612980" y="0"/>
                        </a:cubicBezTo>
                        <a:cubicBezTo>
                          <a:pt x="4586627" y="402089"/>
                          <a:pt x="4642659" y="592580"/>
                          <a:pt x="4612980" y="805446"/>
                        </a:cubicBezTo>
                        <a:cubicBezTo>
                          <a:pt x="4583301" y="1018312"/>
                          <a:pt x="4626873" y="1190715"/>
                          <a:pt x="4612980" y="1342410"/>
                        </a:cubicBezTo>
                        <a:cubicBezTo>
                          <a:pt x="4599087" y="1494105"/>
                          <a:pt x="4619750" y="1694748"/>
                          <a:pt x="4612980" y="1879373"/>
                        </a:cubicBezTo>
                        <a:cubicBezTo>
                          <a:pt x="4606210" y="2063998"/>
                          <a:pt x="4596625" y="2310876"/>
                          <a:pt x="4612980" y="2550578"/>
                        </a:cubicBezTo>
                        <a:cubicBezTo>
                          <a:pt x="4629335" y="2790280"/>
                          <a:pt x="4600061" y="3035137"/>
                          <a:pt x="4612980" y="3288904"/>
                        </a:cubicBezTo>
                        <a:cubicBezTo>
                          <a:pt x="4625899" y="3542671"/>
                          <a:pt x="4597489" y="3576786"/>
                          <a:pt x="4612980" y="3758747"/>
                        </a:cubicBezTo>
                        <a:cubicBezTo>
                          <a:pt x="4628471" y="3940708"/>
                          <a:pt x="4639155" y="4097626"/>
                          <a:pt x="4612980" y="4429952"/>
                        </a:cubicBezTo>
                        <a:cubicBezTo>
                          <a:pt x="4586805" y="4762278"/>
                          <a:pt x="4625708" y="4827901"/>
                          <a:pt x="4612980" y="5101156"/>
                        </a:cubicBezTo>
                        <a:cubicBezTo>
                          <a:pt x="4600252" y="5374411"/>
                          <a:pt x="4579558" y="5555767"/>
                          <a:pt x="4612980" y="5772361"/>
                        </a:cubicBezTo>
                        <a:cubicBezTo>
                          <a:pt x="4646402" y="5988955"/>
                          <a:pt x="4632855" y="6468514"/>
                          <a:pt x="4612980" y="6712048"/>
                        </a:cubicBezTo>
                        <a:cubicBezTo>
                          <a:pt x="4376612" y="6743425"/>
                          <a:pt x="4074745" y="6709356"/>
                          <a:pt x="3907853" y="6712048"/>
                        </a:cubicBezTo>
                        <a:cubicBezTo>
                          <a:pt x="3740961" y="6714740"/>
                          <a:pt x="3623014" y="6692421"/>
                          <a:pt x="3387245" y="6712048"/>
                        </a:cubicBezTo>
                        <a:cubicBezTo>
                          <a:pt x="3151476" y="6731675"/>
                          <a:pt x="3080041" y="6722584"/>
                          <a:pt x="2820508" y="6712048"/>
                        </a:cubicBezTo>
                        <a:cubicBezTo>
                          <a:pt x="2560975" y="6701512"/>
                          <a:pt x="2351087" y="6708406"/>
                          <a:pt x="2069251" y="6712048"/>
                        </a:cubicBezTo>
                        <a:cubicBezTo>
                          <a:pt x="1787415" y="6715690"/>
                          <a:pt x="1621700" y="6741744"/>
                          <a:pt x="1410254" y="6712048"/>
                        </a:cubicBezTo>
                        <a:cubicBezTo>
                          <a:pt x="1198808" y="6682352"/>
                          <a:pt x="1088444" y="6732052"/>
                          <a:pt x="843516" y="6712048"/>
                        </a:cubicBezTo>
                        <a:cubicBezTo>
                          <a:pt x="598588" y="6692044"/>
                          <a:pt x="322352" y="6714582"/>
                          <a:pt x="0" y="6712048"/>
                        </a:cubicBezTo>
                        <a:cubicBezTo>
                          <a:pt x="-22782" y="6585520"/>
                          <a:pt x="15844" y="6386249"/>
                          <a:pt x="0" y="6242205"/>
                        </a:cubicBezTo>
                        <a:cubicBezTo>
                          <a:pt x="-15844" y="6098161"/>
                          <a:pt x="10446" y="5963281"/>
                          <a:pt x="0" y="5772361"/>
                        </a:cubicBezTo>
                        <a:cubicBezTo>
                          <a:pt x="-10446" y="5581441"/>
                          <a:pt x="-16592" y="5398227"/>
                          <a:pt x="0" y="5034036"/>
                        </a:cubicBezTo>
                        <a:cubicBezTo>
                          <a:pt x="16592" y="4669845"/>
                          <a:pt x="14648" y="4711672"/>
                          <a:pt x="0" y="4497072"/>
                        </a:cubicBezTo>
                        <a:cubicBezTo>
                          <a:pt x="-14648" y="4282472"/>
                          <a:pt x="-29851" y="3913310"/>
                          <a:pt x="0" y="3691626"/>
                        </a:cubicBezTo>
                        <a:cubicBezTo>
                          <a:pt x="29851" y="3469942"/>
                          <a:pt x="23960" y="3280436"/>
                          <a:pt x="0" y="3087542"/>
                        </a:cubicBezTo>
                        <a:cubicBezTo>
                          <a:pt x="-23960" y="2894648"/>
                          <a:pt x="2082" y="2836983"/>
                          <a:pt x="0" y="2617699"/>
                        </a:cubicBezTo>
                        <a:cubicBezTo>
                          <a:pt x="-2082" y="2398415"/>
                          <a:pt x="25809" y="2175356"/>
                          <a:pt x="0" y="1879373"/>
                        </a:cubicBezTo>
                        <a:cubicBezTo>
                          <a:pt x="-25809" y="1583390"/>
                          <a:pt x="-9812" y="1546628"/>
                          <a:pt x="0" y="1342410"/>
                        </a:cubicBezTo>
                        <a:cubicBezTo>
                          <a:pt x="9812" y="1138192"/>
                          <a:pt x="16239" y="901204"/>
                          <a:pt x="0" y="604084"/>
                        </a:cubicBezTo>
                        <a:cubicBezTo>
                          <a:pt x="-16239" y="306964"/>
                          <a:pt x="-7236" y="29059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 dirty="0">
              <a:solidFill>
                <a:srgbClr val="465842"/>
              </a:solidFill>
              <a:highlight>
                <a:srgbClr val="465842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5E7C93-5196-1349-B907-4BCD5B5436E9}"/>
              </a:ext>
            </a:extLst>
          </p:cNvPr>
          <p:cNvSpPr txBox="1"/>
          <p:nvPr/>
        </p:nvSpPr>
        <p:spPr>
          <a:xfrm>
            <a:off x="2594508" y="1067926"/>
            <a:ext cx="471508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Crispy Brie Croquettes, Lingonberry,  Endive, Red Grapes, Walnuts, 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Chervil, Lime Maple Dressing </a:t>
            </a:r>
          </a:p>
          <a:p>
            <a:pPr algn="ctr"/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Chicken and Vegetable Gyozas, Black Vinegar</a:t>
            </a:r>
          </a:p>
          <a:p>
            <a:pPr algn="ctr"/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Wild Garlic and Asparagus Risotto, Burrata, Baby Herbs</a:t>
            </a:r>
          </a:p>
          <a:p>
            <a:pPr algn="ctr"/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Tuna Tartare, Avocado, Chili, 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Shallots, Black Sesame, Lime, </a:t>
            </a:r>
            <a:r>
              <a:rPr lang="en-GB" sz="900" dirty="0" err="1">
                <a:solidFill>
                  <a:srgbClr val="465842"/>
                </a:solidFill>
                <a:latin typeface="Century Gothic" panose="020B0502020202020204" pitchFamily="34" charset="0"/>
              </a:rPr>
              <a:t>Feuille</a:t>
            </a:r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 de Brick Tacos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79589-35C5-FB42-8747-2E0B6B295243}"/>
              </a:ext>
            </a:extLst>
          </p:cNvPr>
          <p:cNvSpPr txBox="1"/>
          <p:nvPr/>
        </p:nvSpPr>
        <p:spPr>
          <a:xfrm>
            <a:off x="10628978" y="3398035"/>
            <a:ext cx="226344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3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15A689C-9CDC-BE41-8F4D-5214A8A7A1DD}"/>
              </a:ext>
            </a:extLst>
          </p:cNvPr>
          <p:cNvSpPr txBox="1"/>
          <p:nvPr/>
        </p:nvSpPr>
        <p:spPr>
          <a:xfrm>
            <a:off x="2594508" y="2553033"/>
            <a:ext cx="4715087" cy="2351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/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Seared Tuna Steak, Sesame, Sweet Potato Mash, Green Beans,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 Ginger and Lime Dressing 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Baked Goats Cheese and Spice Roast Pumpkin Salad, 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Balsamic Roast Tomatoes, Rocket, Pickled Red Onion, Pink Peppercorns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 </a:t>
            </a:r>
            <a:endParaRPr lang="en-GB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741"/>
                </a:solidFill>
                <a:latin typeface="Century Gothic" panose="020B0502020202020204" pitchFamily="34" charset="0"/>
              </a:rPr>
              <a:t>Blackened Chicken Breast, Mash, Roast Vine Tomatoes, </a:t>
            </a:r>
          </a:p>
          <a:p>
            <a:pPr algn="ctr"/>
            <a:r>
              <a:rPr lang="en-GB" sz="900" dirty="0">
                <a:solidFill>
                  <a:srgbClr val="465741"/>
                </a:solidFill>
                <a:latin typeface="Century Gothic" panose="020B0502020202020204" pitchFamily="34" charset="0"/>
              </a:rPr>
              <a:t>Creamed ‘Nduja Sauce, Rocket</a:t>
            </a:r>
          </a:p>
          <a:p>
            <a:pPr algn="ctr"/>
            <a:endParaRPr lang="en-GB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  Seared Highland Fillet Steak, Chips, Rocket, Béarnaise</a:t>
            </a:r>
          </a:p>
          <a:p>
            <a:pPr algn="ctr"/>
            <a:r>
              <a:rPr lang="en-GB" sz="900" dirty="0">
                <a:solidFill>
                  <a:srgbClr val="465842"/>
                </a:solidFill>
                <a:latin typeface="Century Gothic" panose="020B0502020202020204" pitchFamily="34" charset="0"/>
              </a:rPr>
              <a:t>(£10 SUP)</a:t>
            </a:r>
          </a:p>
          <a:p>
            <a:pPr algn="ctr"/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GB" sz="900" dirty="0">
              <a:solidFill>
                <a:srgbClr val="465842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BBC575-83EB-6D42-BDE2-8332BA6C77BC}"/>
              </a:ext>
            </a:extLst>
          </p:cNvPr>
          <p:cNvSpPr txBox="1"/>
          <p:nvPr/>
        </p:nvSpPr>
        <p:spPr>
          <a:xfrm>
            <a:off x="2552245" y="6201666"/>
            <a:ext cx="47996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465842"/>
                </a:solidFill>
                <a:latin typeface="Century Gothic" panose="020B0502020202020204" pitchFamily="34" charset="0"/>
              </a:rPr>
              <a:t>10 % suggested service charge will be added to your bill</a:t>
            </a:r>
          </a:p>
          <a:p>
            <a:pPr algn="ctr"/>
            <a:r>
              <a:rPr lang="en-US" sz="800" dirty="0">
                <a:solidFill>
                  <a:srgbClr val="465842"/>
                </a:solidFill>
                <a:latin typeface="Century Gothic" panose="020B0502020202020204" pitchFamily="34" charset="0"/>
              </a:rPr>
              <a:t>If you suffer from a food or nut allergy please let your waiter know before placing your order</a:t>
            </a:r>
            <a:endParaRPr 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3E3CFF-6541-6549-AEE4-9C587E986161}"/>
              </a:ext>
            </a:extLst>
          </p:cNvPr>
          <p:cNvSpPr txBox="1"/>
          <p:nvPr/>
        </p:nvSpPr>
        <p:spPr>
          <a:xfrm>
            <a:off x="2594508" y="4904254"/>
            <a:ext cx="4715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solidFill>
                  <a:srgbClr val="465741"/>
                </a:solidFill>
                <a:latin typeface="Century Gothic" panose="020B0502020202020204" pitchFamily="34" charset="0"/>
              </a:rPr>
              <a:t>Chocolate Mousse, Hazelnut Crumb, Extra Virgin Olive Oil, Sea Salt </a:t>
            </a:r>
          </a:p>
          <a:p>
            <a:pPr algn="ctr"/>
            <a:endParaRPr lang="en-GB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741"/>
                </a:solidFill>
                <a:latin typeface="Century Gothic" panose="020B0502020202020204" pitchFamily="34" charset="0"/>
              </a:rPr>
              <a:t>Eton Mess</a:t>
            </a:r>
          </a:p>
          <a:p>
            <a:pPr algn="ctr"/>
            <a:endParaRPr lang="en-GB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900" dirty="0">
                <a:solidFill>
                  <a:srgbClr val="465741"/>
                </a:solidFill>
                <a:latin typeface="Century Gothic" panose="020B0502020202020204" pitchFamily="34" charset="0"/>
              </a:rPr>
              <a:t>Sticky Toffee Pudding, Vanilla Ice Cream, Pecan Praline</a:t>
            </a:r>
          </a:p>
          <a:p>
            <a:pPr algn="ctr"/>
            <a:endParaRPr lang="en-US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900" dirty="0">
                <a:solidFill>
                  <a:srgbClr val="465741"/>
                </a:solidFill>
                <a:latin typeface="Century Gothic" panose="020B0502020202020204" pitchFamily="34" charset="0"/>
              </a:rPr>
              <a:t>Selection of Artisan Cheeses, Quince, Crackers</a:t>
            </a:r>
            <a:endParaRPr lang="en-US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dirty="0">
              <a:solidFill>
                <a:srgbClr val="46574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4E6F0D-8BB5-30A8-F51F-378170BFC534}"/>
              </a:ext>
            </a:extLst>
          </p:cNvPr>
          <p:cNvSpPr txBox="1"/>
          <p:nvPr/>
        </p:nvSpPr>
        <p:spPr>
          <a:xfrm>
            <a:off x="3547683" y="83489"/>
            <a:ext cx="3125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B R I N K L E Y ’ 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405AE6-AA48-FFBF-82F7-5A7188D48D6E}"/>
              </a:ext>
            </a:extLst>
          </p:cNvPr>
          <p:cNvSpPr txBox="1"/>
          <p:nvPr/>
        </p:nvSpPr>
        <p:spPr>
          <a:xfrm>
            <a:off x="4250578" y="96370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s t a r t e r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92D2A3-9EC8-8463-1643-93CC45EAF41D}"/>
              </a:ext>
            </a:extLst>
          </p:cNvPr>
          <p:cNvSpPr txBox="1"/>
          <p:nvPr/>
        </p:nvSpPr>
        <p:spPr>
          <a:xfrm>
            <a:off x="4424298" y="261271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m a </a:t>
            </a:r>
            <a:r>
              <a:rPr lang="en-US" dirty="0" err="1">
                <a:solidFill>
                  <a:srgbClr val="465741"/>
                </a:solidFill>
                <a:latin typeface="Haboro Slab Soft Norm 4" panose="02000503030000020003" pitchFamily="2" charset="77"/>
              </a:rPr>
              <a:t>i</a:t>
            </a:r>
            <a:r>
              <a:rPr lang="en-US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 n 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071936-3E2A-C72B-B422-2C8E046923AE}"/>
              </a:ext>
            </a:extLst>
          </p:cNvPr>
          <p:cNvSpPr txBox="1"/>
          <p:nvPr/>
        </p:nvSpPr>
        <p:spPr>
          <a:xfrm>
            <a:off x="4230539" y="4541017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p u d </a:t>
            </a:r>
            <a:r>
              <a:rPr lang="en-US" dirty="0" err="1">
                <a:solidFill>
                  <a:srgbClr val="465741"/>
                </a:solidFill>
                <a:latin typeface="Haboro Slab Soft Norm 4" panose="02000503030000020003" pitchFamily="2" charset="77"/>
              </a:rPr>
              <a:t>d</a:t>
            </a:r>
            <a:r>
              <a:rPr lang="en-US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 </a:t>
            </a:r>
            <a:r>
              <a:rPr lang="en-US" dirty="0" err="1">
                <a:solidFill>
                  <a:srgbClr val="465741"/>
                </a:solidFill>
                <a:latin typeface="Haboro Slab Soft Norm 4" panose="02000503030000020003" pitchFamily="2" charset="77"/>
              </a:rPr>
              <a:t>i</a:t>
            </a:r>
            <a:r>
              <a:rPr lang="en-US" dirty="0">
                <a:solidFill>
                  <a:srgbClr val="465741"/>
                </a:solidFill>
                <a:latin typeface="Haboro Slab Soft Norm 4" panose="02000503030000020003" pitchFamily="2" charset="77"/>
              </a:rPr>
              <a:t> n 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16B22-0242-AB67-758C-2EF090EE092D}"/>
              </a:ext>
            </a:extLst>
          </p:cNvPr>
          <p:cNvSpPr txBox="1"/>
          <p:nvPr/>
        </p:nvSpPr>
        <p:spPr>
          <a:xfrm>
            <a:off x="2232575" y="440485"/>
            <a:ext cx="54389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465842"/>
                </a:solidFill>
                <a:latin typeface="Haboro Slab Soft Norm 4" panose="02000503030000020003" pitchFamily="2" charset="77"/>
              </a:rPr>
              <a:t>set menu  </a:t>
            </a:r>
          </a:p>
          <a:p>
            <a:pPr algn="ctr"/>
            <a:r>
              <a:rPr lang="en-GB" sz="1400" b="1" dirty="0">
                <a:solidFill>
                  <a:srgbClr val="465842"/>
                </a:solidFill>
                <a:latin typeface="Century Gothic" panose="020B0502020202020204" pitchFamily="34" charset="0"/>
              </a:rPr>
              <a:t>£50</a:t>
            </a:r>
          </a:p>
        </p:txBody>
      </p:sp>
    </p:spTree>
    <p:extLst>
      <p:ext uri="{BB962C8B-B14F-4D97-AF65-F5344CB8AC3E}">
        <p14:creationId xmlns:p14="http://schemas.microsoft.com/office/powerpoint/2010/main" val="322145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110193</TotalTime>
  <Words>223</Words>
  <Application>Microsoft Office PowerPoint</Application>
  <PresentationFormat>A4 Paper (210x297 mm)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Haboro Slab Soft Norm 4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Brinkley</dc:creator>
  <cp:lastModifiedBy>Chris from Brinkley's</cp:lastModifiedBy>
  <cp:revision>75</cp:revision>
  <cp:lastPrinted>2024-12-14T14:17:03Z</cp:lastPrinted>
  <dcterms:created xsi:type="dcterms:W3CDTF">2020-08-04T13:31:39Z</dcterms:created>
  <dcterms:modified xsi:type="dcterms:W3CDTF">2025-04-30T12:45:55Z</dcterms:modified>
</cp:coreProperties>
</file>